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4690"/>
  </p:normalViewPr>
  <p:slideViewPr>
    <p:cSldViewPr snapToGrid="0" snapToObjects="1">
      <p:cViewPr>
        <p:scale>
          <a:sx n="86" d="100"/>
          <a:sy n="86" d="100"/>
        </p:scale>
        <p:origin x="-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EE5AAF-616B-3743-BF8E-7121231A8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7"/>
          <a:stretch/>
        </p:blipFill>
        <p:spPr>
          <a:xfrm rot="10800000">
            <a:off x="6246371" y="4274177"/>
            <a:ext cx="1429776" cy="14536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C5BF1E-2262-5F4B-A09A-2E62413DF007}"/>
              </a:ext>
            </a:extLst>
          </p:cNvPr>
          <p:cNvGrpSpPr/>
          <p:nvPr/>
        </p:nvGrpSpPr>
        <p:grpSpPr>
          <a:xfrm>
            <a:off x="5351608" y="5185052"/>
            <a:ext cx="399495" cy="558789"/>
            <a:chOff x="4661022" y="4026989"/>
            <a:chExt cx="399495" cy="5587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2743C8-E92D-5946-BBFF-E71B6AFE12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1022" y="4026989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B500F9-DF6A-4D4D-BEB4-50289326B92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673916" y="4226737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4B002B5-5A52-9B42-A5DF-FF1E3FF4816D}"/>
              </a:ext>
            </a:extLst>
          </p:cNvPr>
          <p:cNvSpPr txBox="1"/>
          <p:nvPr/>
        </p:nvSpPr>
        <p:spPr>
          <a:xfrm>
            <a:off x="5015508" y="4944850"/>
            <a:ext cx="3930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176E2-4BC7-2641-9649-6299861BDB04}"/>
              </a:ext>
            </a:extLst>
          </p:cNvPr>
          <p:cNvSpPr txBox="1"/>
          <p:nvPr/>
        </p:nvSpPr>
        <p:spPr>
          <a:xfrm>
            <a:off x="5032339" y="55337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1BE8-CBB9-0145-B3B8-C4C2702C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7" y="2101850"/>
            <a:ext cx="7213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ED21F-2F00-9443-822C-2F451C2E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1" y="651199"/>
            <a:ext cx="5323503" cy="5231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C0EFC-05BB-FA49-B463-A4D726E34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642" y="720101"/>
            <a:ext cx="5837047" cy="5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9DFCA42-B9EB-4A4E-ABD4-BAF9D810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28" y="1295400"/>
            <a:ext cx="5765800" cy="429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E4B2F-BFD9-5C45-AA99-8417BC1D4B8B}"/>
              </a:ext>
            </a:extLst>
          </p:cNvPr>
          <p:cNvSpPr txBox="1"/>
          <p:nvPr/>
        </p:nvSpPr>
        <p:spPr>
          <a:xfrm>
            <a:off x="7946265" y="14681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378866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23</Words>
  <Application>Microsoft Macintosh PowerPoint</Application>
  <PresentationFormat>Widescreen</PresentationFormat>
  <Paragraphs>19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CMU Serif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58</cp:revision>
  <dcterms:created xsi:type="dcterms:W3CDTF">2018-11-09T09:28:01Z</dcterms:created>
  <dcterms:modified xsi:type="dcterms:W3CDTF">2019-04-10T08:51:02Z</dcterms:modified>
</cp:coreProperties>
</file>